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74" r:id="rId2"/>
    <p:sldId id="258" r:id="rId3"/>
    <p:sldId id="259" r:id="rId4"/>
    <p:sldId id="260" r:id="rId5"/>
    <p:sldId id="276" r:id="rId6"/>
    <p:sldId id="277" r:id="rId7"/>
    <p:sldId id="261" r:id="rId8"/>
    <p:sldId id="262" r:id="rId9"/>
    <p:sldId id="263" r:id="rId10"/>
    <p:sldId id="267" r:id="rId11"/>
    <p:sldId id="266" r:id="rId12"/>
    <p:sldId id="264" r:id="rId13"/>
    <p:sldId id="265" r:id="rId14"/>
    <p:sldId id="278" r:id="rId15"/>
    <p:sldId id="279" r:id="rId16"/>
    <p:sldId id="280" r:id="rId17"/>
    <p:sldId id="286" r:id="rId18"/>
    <p:sldId id="281" r:id="rId19"/>
    <p:sldId id="268" r:id="rId20"/>
    <p:sldId id="282" r:id="rId21"/>
    <p:sldId id="289" r:id="rId22"/>
    <p:sldId id="283" r:id="rId23"/>
    <p:sldId id="290" r:id="rId24"/>
    <p:sldId id="288" r:id="rId25"/>
    <p:sldId id="291" r:id="rId26"/>
    <p:sldId id="293" r:id="rId27"/>
    <p:sldId id="292" r:id="rId28"/>
    <p:sldId id="294" r:id="rId29"/>
    <p:sldId id="284" r:id="rId30"/>
    <p:sldId id="287" r:id="rId31"/>
    <p:sldId id="273" r:id="rId32"/>
    <p:sldId id="285" r:id="rId33"/>
    <p:sldId id="295" r:id="rId34"/>
    <p:sldId id="296" r:id="rId35"/>
    <p:sldId id="297" r:id="rId36"/>
    <p:sldId id="269" r:id="rId37"/>
    <p:sldId id="270" r:id="rId38"/>
    <p:sldId id="271" r:id="rId39"/>
    <p:sldId id="272" r:id="rId40"/>
    <p:sldId id="275" r:id="rId41"/>
    <p:sldId id="298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67"/>
    <a:srgbClr val="2E2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79E30-8FF3-0146-948F-4E9933274700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95308-7906-D04B-8D52-6F79A14A74A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38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adoptamos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morir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tan solo 2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366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dilema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priori,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solucion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mejor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Bajo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circunstancias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suposiciones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escenarios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uno de los dos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enfoques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claramente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superador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respuesta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siempre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7811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fundacional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dificil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costosa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revertir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924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Amazon, uno de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puertas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puertas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doble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puerta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0546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Pero...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de-DE" dirty="0"/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usabamos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backend.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normal,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reutilizables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manejo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LDAP.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habian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reutilizables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empresa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habian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fracasado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primer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backend,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veniamos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pensamos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oportunidad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reutilizar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privilegio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greenfield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hicimos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observaciones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178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siempre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usuarios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dentro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desarrolladores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complejo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pequeños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sencillos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venimos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decadas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dichos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279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modularizacion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"horizontal"...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9177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...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mientras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modularizacion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vertical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hablando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independientes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potencialmente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hardware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conectividad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indirecta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medio.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violar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solo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API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152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mientras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blanda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exponga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mecanismos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privados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puedan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utilizados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uno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impide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interactuar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diretamente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proteje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autodiciplina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intenciones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576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mecanismo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lograr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evitar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trampa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344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mecanismo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decadas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tradicionalmente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339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situacion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9549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594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JS,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tiene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super light-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gratis!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cualquier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potencialmente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solo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package.json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9734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package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repository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privadas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nos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permitieron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aprovechar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ofrece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infraestructura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complejidad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interpretado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obstaculizar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7735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unidades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 forma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independientes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poco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44462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sabiendo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unidades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 forma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asignar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dominios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independientes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poco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96740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compuesto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respectivas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eventuales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externas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614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eliminando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dependencias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salvo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uno solo.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9909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4670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ofrecer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API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6022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reordenar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poco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hablando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mientras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ocurre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la red.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08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dos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alternativas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quiza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la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ustedes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desafio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dos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08807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reordenar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poco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hablando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mientras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ocurre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la red.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7315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desafio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entonces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es...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esconder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logramos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podriamos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o via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afecte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si.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diferencia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sincronicas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siempre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1080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7080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ponemos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libreria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DEBE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9548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enmascarar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transparentemente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arbitrario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aceptar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0999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ahora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si,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escribir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agnostica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deje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puerta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puerta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dos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951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deje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puerta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puerta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doble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reducimos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riesgo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035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feliz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año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eventualmente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transicionamos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 se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agrega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cambiar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transporte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tocar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ningun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transicionar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grpc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89833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llegamos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durante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empresa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empezaron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preguntar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maquina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codigo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solo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reconfiugurarlo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hubiese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elegir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monolitico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uno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volver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cuantas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8649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verdadera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puerta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giratoria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294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orientada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algunos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hayan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escuchado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montañas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articulos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detallando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posibles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definiciones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describiendo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desventajas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imaginen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dirty="0"/>
          </a:p>
          <a:p>
            <a:r>
              <a:rPr lang="de-DE" dirty="0"/>
              <a:t>Pero </a:t>
            </a:r>
            <a:r>
              <a:rPr lang="de-DE" dirty="0" err="1"/>
              <a:t>para</a:t>
            </a:r>
            <a:r>
              <a:rPr lang="de-DE" dirty="0"/>
              <a:t> los </a:t>
            </a:r>
            <a:r>
              <a:rPr lang="de-DE" dirty="0" err="1"/>
              <a:t>que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154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llamo</a:t>
            </a:r>
            <a:r>
              <a:rPr lang="de-DE" dirty="0"/>
              <a:t> Martin </a:t>
            </a:r>
            <a:r>
              <a:rPr lang="de-DE" dirty="0" err="1"/>
              <a:t>Valdes</a:t>
            </a:r>
            <a:r>
              <a:rPr lang="de-DE" dirty="0"/>
              <a:t> de Leon, </a:t>
            </a:r>
            <a:r>
              <a:rPr lang="de-DE" dirty="0" err="1"/>
              <a:t>arquitecto</a:t>
            </a:r>
            <a:r>
              <a:rPr lang="de-DE" dirty="0"/>
              <a:t> de </a:t>
            </a:r>
            <a:r>
              <a:rPr lang="de-DE" dirty="0" err="1"/>
              <a:t>soluciones</a:t>
            </a:r>
            <a:r>
              <a:rPr lang="de-DE" dirty="0"/>
              <a:t> </a:t>
            </a:r>
            <a:r>
              <a:rPr lang="de-DE" dirty="0" err="1"/>
              <a:t>para</a:t>
            </a:r>
            <a:r>
              <a:rPr lang="de-DE" dirty="0"/>
              <a:t> </a:t>
            </a:r>
            <a:r>
              <a:rPr lang="de-DE" dirty="0" err="1"/>
              <a:t>amazon</a:t>
            </a:r>
            <a:r>
              <a:rPr lang="de-DE" dirty="0"/>
              <a:t> web </a:t>
            </a:r>
            <a:r>
              <a:rPr lang="de-DE" dirty="0" err="1"/>
              <a:t>services</a:t>
            </a:r>
            <a:r>
              <a:rPr lang="de-DE" dirty="0"/>
              <a:t>,</a:t>
            </a:r>
          </a:p>
          <a:p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pueden</a:t>
            </a:r>
            <a:r>
              <a:rPr lang="de-DE" dirty="0"/>
              <a:t> </a:t>
            </a:r>
            <a:r>
              <a:rPr lang="de-DE" dirty="0" err="1"/>
              <a:t>encontrar</a:t>
            </a:r>
            <a:r>
              <a:rPr lang="de-DE" dirty="0"/>
              <a:t> en </a:t>
            </a:r>
            <a:r>
              <a:rPr lang="de-DE" dirty="0" err="1"/>
              <a:t>el</a:t>
            </a:r>
            <a:r>
              <a:rPr lang="de-DE" dirty="0"/>
              <a:t> </a:t>
            </a:r>
            <a:r>
              <a:rPr lang="de-DE" dirty="0" err="1"/>
              <a:t>Slack</a:t>
            </a:r>
            <a:r>
              <a:rPr lang="de-DE" dirty="0"/>
              <a:t> </a:t>
            </a:r>
            <a:r>
              <a:rPr lang="de-DE" dirty="0" err="1"/>
              <a:t>asi</a:t>
            </a:r>
            <a:r>
              <a:rPr lang="de-DE" dirty="0"/>
              <a:t> </a:t>
            </a:r>
            <a:r>
              <a:rPr lang="de-DE" dirty="0" err="1"/>
              <a:t>como</a:t>
            </a:r>
            <a:r>
              <a:rPr lang="de-DE" dirty="0"/>
              <a:t> en </a:t>
            </a:r>
            <a:r>
              <a:rPr lang="de-DE" dirty="0" err="1"/>
              <a:t>twitter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81050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esto</a:t>
            </a:r>
            <a:r>
              <a:rPr lang="de-DE" dirty="0"/>
              <a:t> </a:t>
            </a:r>
            <a:r>
              <a:rPr lang="de-DE" dirty="0" err="1"/>
              <a:t>fue</a:t>
            </a:r>
            <a:r>
              <a:rPr lang="de-DE" dirty="0"/>
              <a:t> </a:t>
            </a:r>
            <a:r>
              <a:rPr lang="de-DE" dirty="0" err="1"/>
              <a:t>una</a:t>
            </a:r>
            <a:r>
              <a:rPr lang="de-DE" dirty="0"/>
              <a:t> </a:t>
            </a:r>
            <a:r>
              <a:rPr lang="de-DE" dirty="0" err="1"/>
              <a:t>charla</a:t>
            </a:r>
            <a:r>
              <a:rPr lang="de-DE" dirty="0"/>
              <a:t> </a:t>
            </a:r>
            <a:r>
              <a:rPr lang="de-DE" dirty="0" err="1"/>
              <a:t>sobre</a:t>
            </a:r>
            <a:r>
              <a:rPr lang="de-DE" dirty="0"/>
              <a:t> </a:t>
            </a:r>
            <a:r>
              <a:rPr lang="de-DE" dirty="0" err="1"/>
              <a:t>arquitectura</a:t>
            </a:r>
            <a:r>
              <a:rPr lang="de-DE" dirty="0"/>
              <a:t>, la </a:t>
            </a:r>
            <a:r>
              <a:rPr lang="de-DE" dirty="0" err="1"/>
              <a:t>grieta</a:t>
            </a:r>
            <a:r>
              <a:rPr lang="de-DE" dirty="0"/>
              <a:t>, </a:t>
            </a:r>
            <a:r>
              <a:rPr lang="de-DE" dirty="0" err="1"/>
              <a:t>y</a:t>
            </a:r>
            <a:r>
              <a:rPr lang="de-DE" dirty="0"/>
              <a:t> </a:t>
            </a:r>
            <a:r>
              <a:rPr lang="de-DE" dirty="0" err="1"/>
              <a:t>puertas</a:t>
            </a:r>
            <a:r>
              <a:rPr lang="de-DE" dirty="0"/>
              <a:t> </a:t>
            </a:r>
            <a:r>
              <a:rPr lang="de-DE" dirty="0" err="1"/>
              <a:t>giratorias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gracias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191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nuestra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entidad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ejecutable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incluye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funcionalidad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encontrar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negocios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suelen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apareados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ciertos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acoplados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entre si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compleja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Limitaciones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escalar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Dificultades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tolerar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errores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Alta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tentacion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deuda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consumidor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razonar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debuggear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facil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monitorear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vez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2748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endParaRPr lang="de-DE" dirty="0"/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supuestamente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resuelven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desacoplados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ciclos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desarrollo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release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independientes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necesitamos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integracion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separado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dificil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trampa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ofrece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separado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10...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beneficios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teniamos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perdimos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distribuido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dificil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razonar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dificil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debuggear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dificil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monitorear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administrar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deployar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otros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aspectos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suelen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mencionarse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947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grandes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microservicios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permite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escalar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ofrece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ventajas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alla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tecnico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empresas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donde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dueño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independientemente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arquitectura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elijan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7159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poliglotismo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lenguajes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plataformas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en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practica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usando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uno o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quiza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dos,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contrario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empiezan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silos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2800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diferentes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servicio</a:t>
            </a: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realmente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monolitico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limitacion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comercial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nivel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empresa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("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compramos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asi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hay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DE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usarla</a:t>
            </a: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").</a:t>
            </a:r>
          </a:p>
          <a:p>
            <a:b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de-DE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95308-7906-D04B-8D52-6F79A14A74A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27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F4E9-F947-DC42-9096-8C48A2D47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11B46-94C2-E045-9DFC-D2E87A4F8A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2E506-FAB3-1642-BC8B-246AA1F80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3282D-AA26-EB44-8F18-758B94735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7C092-D9BA-0545-B3F4-D666936B1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642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6E9EC-00B4-2E45-9144-6A70D3A66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10FD1-5088-6944-96CB-67C135DFC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DFA80-E551-BC46-B264-78FAD195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7E0EA-3D1E-4046-8321-3DBD36B3F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3B75-955F-F541-B03B-0865D11C7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6228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34F50-7F7B-6347-895A-165C8B197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67D3BC-C7B5-464E-B78D-5D97CB265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EABF14-3C57-2148-878F-681C5F4E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7AB1B-0F21-6B45-AB8A-EAACE39E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F7335-2CFE-234F-830D-347998C4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42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76D3-6F9D-2748-B0A2-2D844B8C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BA2CB-CD94-BE49-A0F4-C9496CF92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02368-0815-934C-9C78-3357489D2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16A38-7B10-C242-A8BA-7F8E653B8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902F8-6B0E-9142-9722-4F989206E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19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04EA-37E4-6244-A0AC-937C123E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CA3D82-E40A-0D4F-B2E4-AEDAC4A9A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AD9B8-DC91-AF46-83A4-EF0D0846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E265-BC1C-DC47-89C9-997A80F5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204C2-B043-4D44-8FA3-B87913258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276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B457-C7DD-724C-8132-02D9A598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8192B-6305-CE47-AB5E-191F5F3B1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D7FA1-69A8-C34E-BA2C-8BE0173A6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B6A849-D56C-AF4C-8BE8-21681BCA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E1519C-45A4-EF4D-9342-F3E9EACD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D8BAB-5346-4048-8A9F-6FB463C56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88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0AA62-6482-EF4E-B840-6A07455EB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3468D-FACA-2B40-8CDB-FC697A606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1F667-4387-194C-B508-CE1AB4A3A6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3D7092-38EC-2A47-AEE0-15DBD1A6B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4E4F97-73E6-B747-A235-5A3FA6634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B4229A-2240-CE40-9D1C-31A48178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2E7D23-FE8E-E640-A74B-1875D68D5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89AFB-84B2-CA4F-A4C0-F61B3953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04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BC45-8A6A-D44D-9E82-18318E33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BE1773-4A84-364A-986D-29012E113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C48467-20F2-E947-AD27-EE9505B7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CFCEB1-ACEA-5646-B154-256A61A5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18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F783B0-4B74-E142-959A-2E4A8DA2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F25C1-A4E6-7042-9A03-EB96C632B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80E0B-8C83-B148-B23C-F5A14C7D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4348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2B30-59F3-6F4A-9B73-16EFF428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AAD62-03A8-5147-B9A5-7B3E73B50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909C8F-96A0-F94C-B329-76E39A86C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DBF9E-2934-CE4F-AB82-9E4B563C5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05531-0ED7-544C-B21D-67D446FD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A5ECF-D96F-5B49-845F-61F41F2C4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77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6EDE-06B5-5441-838E-0E4350F89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4C4486-5A3F-5E41-8C2B-798CB35C9B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8F8C6-D785-8E48-A8BA-1BCE7AF1CE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E33E5-4755-F443-BF3C-8A27280BF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39B53-7925-A34C-8B82-DD8082C67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A809D-949F-1A45-8310-5B133181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91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59BA8F-00A4-C648-ADC7-E33E4A8BE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8E736-B94C-0340-B063-65797D47A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0B88B-854A-724C-AA53-81129C2114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8D06F-654C-C64F-B5A8-1131FC6F8F04}" type="datetimeFigureOut">
              <a:rPr lang="de-DE" smtClean="0"/>
              <a:t>27.05.20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A1CFE-DE18-474A-AEE4-CC2EFE3E49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87B52-44A1-9447-A240-14D678F57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AA84F-4298-C34D-8786-BB42B4BD15F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7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E41C4-324D-834A-8D80-A8A960B95A24}"/>
              </a:ext>
            </a:extLst>
          </p:cNvPr>
          <p:cNvSpPr txBox="1"/>
          <p:nvPr/>
        </p:nvSpPr>
        <p:spPr>
          <a:xfrm>
            <a:off x="140677" y="3072348"/>
            <a:ext cx="761618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Sobre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 </a:t>
            </a:r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arquitectura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,</a:t>
            </a:r>
          </a:p>
          <a:p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la </a:t>
            </a:r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grieta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,</a:t>
            </a:r>
          </a:p>
          <a:p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y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 </a:t>
            </a:r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puertas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 </a:t>
            </a:r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giratorias</a:t>
            </a:r>
            <a:endParaRPr lang="de-DE" sz="8000" dirty="0">
              <a:solidFill>
                <a:srgbClr val="2E2729"/>
              </a:solidFill>
              <a:latin typeface="Bodoni 72 Book" pitchFamily="2" charset="0"/>
              <a:ea typeface="Baskerville" panose="02020502070401020303" pitchFamily="18" charset="0"/>
              <a:cs typeface="Amazon Ember" panose="020B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CA71B-0C47-4047-A431-3BC3FA73F35D}"/>
              </a:ext>
            </a:extLst>
          </p:cNvPr>
          <p:cNvSpPr txBox="1"/>
          <p:nvPr/>
        </p:nvSpPr>
        <p:spPr>
          <a:xfrm>
            <a:off x="11084004" y="0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>
                <a:solidFill>
                  <a:srgbClr val="2E2729"/>
                </a:solidFill>
                <a:latin typeface="FiraCode Nerd Font Retina" panose="020B0509050000020004" pitchFamily="49" charset="0"/>
                <a:ea typeface="FiraCode Nerd Font Retina" panose="020B0509050000020004" pitchFamily="49" charset="0"/>
              </a:rPr>
              <a:t>{}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0AECF-71B2-2642-9EDD-54962774B7E9}"/>
              </a:ext>
            </a:extLst>
          </p:cNvPr>
          <p:cNvSpPr txBox="1"/>
          <p:nvPr/>
        </p:nvSpPr>
        <p:spPr>
          <a:xfrm>
            <a:off x="11068487" y="861774"/>
            <a:ext cx="112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2E2729"/>
                </a:solidFill>
                <a:latin typeface="Futura Bk Book" panose="020B0502020204020303" pitchFamily="34" charset="0"/>
              </a:rPr>
              <a:t>Mayo 2020</a:t>
            </a:r>
          </a:p>
        </p:txBody>
      </p:sp>
    </p:spTree>
    <p:extLst>
      <p:ext uri="{BB962C8B-B14F-4D97-AF65-F5344CB8AC3E}">
        <p14:creationId xmlns:p14="http://schemas.microsoft.com/office/powerpoint/2010/main" val="259084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85B8F-D4D4-924C-88AD-3629026E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624909"/>
            <a:ext cx="12192000" cy="182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7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8D6F3A-7D2F-9744-9D19-F064371D9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6573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1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47B29-99B7-7C46-80B8-C881C2A9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4737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02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C7BE39-CC53-4B43-8305-1128C306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205" y="0"/>
            <a:ext cx="1242906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2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07E681-9654-3045-AFC5-6710ACD86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38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33BF87-3D61-B94A-BD31-029E4081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92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F1DB26-DE47-4C4D-8996-E21DA55F8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84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33BF87-3D61-B94A-BD31-029E4081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2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8CB20-1177-B54A-8B94-78F0962B9CF7}"/>
              </a:ext>
            </a:extLst>
          </p:cNvPr>
          <p:cNvSpPr txBox="1"/>
          <p:nvPr/>
        </p:nvSpPr>
        <p:spPr>
          <a:xfrm>
            <a:off x="295420" y="1997839"/>
            <a:ext cx="880721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„</a:t>
            </a:r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Good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 </a:t>
            </a:r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intentions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 </a:t>
            </a:r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never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 </a:t>
            </a:r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work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,</a:t>
            </a:r>
          </a:p>
          <a:p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you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 </a:t>
            </a:r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need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 </a:t>
            </a:r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good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 </a:t>
            </a:r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mechanisms</a:t>
            </a:r>
            <a:endParaRPr lang="de-DE" sz="6000" dirty="0">
              <a:solidFill>
                <a:srgbClr val="2E2729"/>
              </a:solidFill>
              <a:latin typeface="Bodoni 72 Book" pitchFamily="2" charset="0"/>
            </a:endParaRPr>
          </a:p>
          <a:p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to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 </a:t>
            </a:r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make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 </a:t>
            </a:r>
            <a:r>
              <a:rPr lang="de-DE" sz="6000" dirty="0" err="1">
                <a:solidFill>
                  <a:srgbClr val="2E2729"/>
                </a:solidFill>
                <a:latin typeface="Bodoni 72 Book" pitchFamily="2" charset="0"/>
              </a:rPr>
              <a:t>anything</a:t>
            </a:r>
            <a:r>
              <a:rPr lang="de-DE" sz="6000" dirty="0">
                <a:solidFill>
                  <a:srgbClr val="2E2729"/>
                </a:solidFill>
                <a:latin typeface="Bodoni 72 Book" pitchFamily="2" charset="0"/>
              </a:rPr>
              <a:t> happen.“</a:t>
            </a:r>
          </a:p>
        </p:txBody>
      </p:sp>
    </p:spTree>
    <p:extLst>
      <p:ext uri="{BB962C8B-B14F-4D97-AF65-F5344CB8AC3E}">
        <p14:creationId xmlns:p14="http://schemas.microsoft.com/office/powerpoint/2010/main" val="168877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895835-9988-6547-B2F3-759AC00F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704027"/>
            <a:ext cx="12192000" cy="81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3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9346B-F28A-3F40-9BA5-7E0D8B133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484CB-B08D-4546-AAC1-4874BE3D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72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534CE1-98DB-BF4B-9569-EBC83EDF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0" y="1441450"/>
            <a:ext cx="65024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65390C-5548-F14E-9084-5F0D8771D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244600"/>
            <a:ext cx="109474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2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E9D1DC-01B6-2945-A928-5709A79EE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901700"/>
            <a:ext cx="109474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8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68E8C-D7B5-2A40-AAA7-B05CCF36F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473200"/>
            <a:ext cx="10947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0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FA5511-B1B5-1642-B109-2DB8E773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473200"/>
            <a:ext cx="10947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A9F02-85EA-3D45-A43D-8CF6D4E4A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901700"/>
            <a:ext cx="11468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68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CC240-F410-9144-9B84-0730BD2E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016000"/>
            <a:ext cx="10947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40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A9885-1D0B-9247-B213-3997D40A6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016000"/>
            <a:ext cx="1094740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0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9183CF-7396-0C4C-B2E0-22D3D5928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330200"/>
            <a:ext cx="111506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21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8E79D-F85B-144C-A79D-897553FE4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46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DB25A-08A5-484C-A88D-343C32A87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022" y="-652124"/>
            <a:ext cx="12668603" cy="86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46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DA992-5DC6-CF4A-AB9D-2E41046E1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03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26E598-FAE7-9F40-8D57-541747692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76098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7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BAE905-6118-B34E-BE93-52119D58E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473200"/>
            <a:ext cx="10947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4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1E839-8C56-B447-ACF4-4E096B9C6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473200"/>
            <a:ext cx="109474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07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532F20-420A-2A44-BE5B-1B15B2EEE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215900"/>
            <a:ext cx="12115800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21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3F149-1850-5241-9086-D8DC7CE0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558800"/>
            <a:ext cx="109474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7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CDC11-8A56-7B4C-8E75-BFB4F277F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860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68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6E5C8-4055-FA43-BB3B-2FB0A384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11992"/>
            <a:ext cx="12192000" cy="81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53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5BF3E3-1E96-F74D-994A-073B2EB40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44304"/>
            <a:ext cx="12192000" cy="732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10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6904BB-A7AB-1346-A694-EB8EBF2A4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86833"/>
            <a:ext cx="12191999" cy="814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825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AB8652-420E-2E4D-830A-C3558B365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FFFFAF-50BD-694A-9065-285FB619E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8201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E41C4-324D-834A-8D80-A8A960B95A24}"/>
              </a:ext>
            </a:extLst>
          </p:cNvPr>
          <p:cNvSpPr txBox="1"/>
          <p:nvPr/>
        </p:nvSpPr>
        <p:spPr>
          <a:xfrm>
            <a:off x="154744" y="5004647"/>
            <a:ext cx="67008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Martín Valdés de León</a:t>
            </a:r>
          </a:p>
          <a:p>
            <a:r>
              <a:rPr lang="de-DE" sz="44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@</a:t>
            </a:r>
            <a:r>
              <a:rPr lang="de-DE" sz="44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mvaldesdeleon</a:t>
            </a:r>
            <a:endParaRPr lang="de-DE" sz="4400" dirty="0">
              <a:solidFill>
                <a:srgbClr val="2E2729"/>
              </a:solidFill>
              <a:latin typeface="Bodoni 72 Book" pitchFamily="2" charset="0"/>
              <a:ea typeface="Baskerville" panose="02020502070401020303" pitchFamily="18" charset="0"/>
              <a:cs typeface="Amazon Ember" panose="020B06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391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2E41C4-324D-834A-8D80-A8A960B95A24}"/>
              </a:ext>
            </a:extLst>
          </p:cNvPr>
          <p:cNvSpPr txBox="1"/>
          <p:nvPr/>
        </p:nvSpPr>
        <p:spPr>
          <a:xfrm>
            <a:off x="140677" y="3072348"/>
            <a:ext cx="761618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Sobre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 </a:t>
            </a:r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arquitectura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,</a:t>
            </a:r>
          </a:p>
          <a:p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la </a:t>
            </a:r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grieta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,</a:t>
            </a:r>
          </a:p>
          <a:p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y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 </a:t>
            </a:r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puertas</a:t>
            </a:r>
            <a:r>
              <a:rPr lang="de-DE" sz="8000" dirty="0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 </a:t>
            </a:r>
            <a:r>
              <a:rPr lang="de-DE" sz="8000" dirty="0" err="1">
                <a:solidFill>
                  <a:srgbClr val="2E2729"/>
                </a:solidFill>
                <a:latin typeface="Bodoni 72 Book" pitchFamily="2" charset="0"/>
                <a:ea typeface="Baskerville" panose="02020502070401020303" pitchFamily="18" charset="0"/>
                <a:cs typeface="Amazon Ember" panose="020B0603020204020204" pitchFamily="34" charset="0"/>
              </a:rPr>
              <a:t>giratorias</a:t>
            </a:r>
            <a:endParaRPr lang="de-DE" sz="8000" dirty="0">
              <a:solidFill>
                <a:srgbClr val="2E2729"/>
              </a:solidFill>
              <a:latin typeface="Bodoni 72 Book" pitchFamily="2" charset="0"/>
              <a:ea typeface="Baskerville" panose="02020502070401020303" pitchFamily="18" charset="0"/>
              <a:cs typeface="Amazon Ember" panose="020B06030202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CA71B-0C47-4047-A431-3BC3FA73F35D}"/>
              </a:ext>
            </a:extLst>
          </p:cNvPr>
          <p:cNvSpPr txBox="1"/>
          <p:nvPr/>
        </p:nvSpPr>
        <p:spPr>
          <a:xfrm>
            <a:off x="11084004" y="0"/>
            <a:ext cx="1107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000" dirty="0">
                <a:solidFill>
                  <a:srgbClr val="2E2729"/>
                </a:solidFill>
                <a:latin typeface="FiraCode Nerd Font Retina" panose="020B0509050000020004" pitchFamily="49" charset="0"/>
                <a:ea typeface="FiraCode Nerd Font Retina" panose="020B0509050000020004" pitchFamily="49" charset="0"/>
              </a:rPr>
              <a:t>{}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B0AECF-71B2-2642-9EDD-54962774B7E9}"/>
              </a:ext>
            </a:extLst>
          </p:cNvPr>
          <p:cNvSpPr txBox="1"/>
          <p:nvPr/>
        </p:nvSpPr>
        <p:spPr>
          <a:xfrm>
            <a:off x="11068487" y="861774"/>
            <a:ext cx="1123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2E2729"/>
                </a:solidFill>
                <a:latin typeface="Futura Bk Book" panose="020B0502020204020303" pitchFamily="34" charset="0"/>
              </a:rPr>
              <a:t>Mayo 2020</a:t>
            </a:r>
          </a:p>
        </p:txBody>
      </p:sp>
    </p:spTree>
    <p:extLst>
      <p:ext uri="{BB962C8B-B14F-4D97-AF65-F5344CB8AC3E}">
        <p14:creationId xmlns:p14="http://schemas.microsoft.com/office/powerpoint/2010/main" val="3603293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DEB4B4-2B5A-9E4E-A113-2C629C4E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06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A962D6-D046-4D43-B99E-B76E3899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7800"/>
            <a:ext cx="9144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00B9F-9848-054F-BFDD-B8F58A7ED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80808"/>
            <a:ext cx="12192000" cy="81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0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6C05FB-14A6-854E-8302-5515C6067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20364"/>
            <a:ext cx="12192000" cy="81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5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1377AD-4819-D54C-BC80-2861D1C4B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5722"/>
            <a:ext cx="12192000" cy="93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0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1983</Words>
  <Application>Microsoft Macintosh PowerPoint</Application>
  <PresentationFormat>Widescreen</PresentationFormat>
  <Paragraphs>192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Bodoni 72 Book</vt:lpstr>
      <vt:lpstr>Calibri</vt:lpstr>
      <vt:lpstr>Calibri Light</vt:lpstr>
      <vt:lpstr>FiraCode Nerd Font Retina</vt:lpstr>
      <vt:lpstr>Futura Bk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</cp:revision>
  <dcterms:created xsi:type="dcterms:W3CDTF">2020-05-27T13:15:42Z</dcterms:created>
  <dcterms:modified xsi:type="dcterms:W3CDTF">2020-05-27T22:58:36Z</dcterms:modified>
</cp:coreProperties>
</file>